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4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lea for Deliverance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forget me forever?How long will you hide your face from me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I store up anxious concerns  within me,agony in my mind every day?How long will my enemy dominate me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e and answer, Lord my God.Restore brightness to my eyes; otherwise, I will sleep in 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y will say, “I have triumphed over him,”and my foes will rejoice because I am shake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trusted in your faithful love; my heart will rejoice in your deliveran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 the Lordbecause he has treated me generousl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2026-09-25T12:16:18Z</dcterms:created>
  <dcterms:modified xsi:type="dcterms:W3CDTF">2026-09-25T12:16:18Z</dcterms:modified>
  <dc:title>Bible.com.au: Psalms 13:1-6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