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6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lea for DeliveranceFor the choir director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Lord? Will you forget me forever?How long will you hide your face from me?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I store up anxious concerns  within me,agony in my mind every day?How long will my enemy dominate me?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me and answer, Lord my God.Restore brightness to my eyes; otherwise, I will sleep in dea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nemy will say, “I have triumphed over him,”and my foes will rejoice because I am shaken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trusted in your faithful love; my heart will rejoice in your deliverance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to the Lordbecause he has treated me generously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2026-08-03T16:08:58Z</dcterms:created>
  <dcterms:modified xsi:type="dcterms:W3CDTF">2026-08-03T16:08:58Z</dcterms:modified>
  <dc:title>Bible.com.au: Psalms 13:1-6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