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none who pass by will say,“May the Lord’s blessing be on you.We bless you in the name of the Lord.”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ion of the Oppressed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my youth they have often attacked me —let Israel say 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my youth they have often attacked me,but they have not prevailed against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owmen plowed over my back;they made their furrows long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;he has cut the ropes of the wicke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hate Zionbe driven back in disgrac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like grass on the rooftops,which withers before it grows up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n’t even fill the hands of the reaperor the arms of the one who binds sheave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2026-06-02T20:04:44Z</dcterms:created>
  <dcterms:modified xsi:type="dcterms:W3CDTF">2026-06-02T20:04:44Z</dcterms:modified>
  <dc:title>Bible.com.au: Psalms 129:1-8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