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presProps" Target="presProps.xml"/>
  <Relationship Id="rId15" Type="http://schemas.openxmlformats.org/officeDocument/2006/relationships/viewProps" Target="viewProps.xml"/>
  <Relationship Id="rId1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10649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29:1-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none who pass by will say,“May the Lord’s blessing be on you.We bless you in the name of the Lord.” 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tection of the OppressedA song of ascent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nce my youth they have often attacked me —let Israel say —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nce my youth they have often attacked me,but they have not prevailed against me. 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lowmen plowed over my back;they made their furrows long. 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righteous;he has cut the ropes of the wicked. 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all who hate Zionbe driven back in disgrace. 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m be like grass on the rooftops,which withers before it grows up ,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can’t even fill the hands of the reaperor the arms of the one who binds sheaves. 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2">
  <a:themeElements>
    <a:clrScheme name="Theme3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2026-08-07T08:10:24Z</dcterms:created>
  <dcterms:modified xsi:type="dcterms:W3CDTF">2026-08-07T08:10:24Z</dcterms:modified>
  <dc:title>Bible.com.au: Psalms 129:1-8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