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for Those Who Fear God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is everyone who fears the Lord,who walks in his ways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rely eatwhat your hands have worked for. You will be happy,and it will go well for you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 a fruitful vinewithin your house,your children, like young olive treesaround your tabl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very waythe man who fears the Lordwill be bless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 Zion,so that you will see the prosperity of Jerusalemall the days of your life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see your children’s children!Peace be with Isra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2026-06-02T20:05:00Z</dcterms:created>
  <dcterms:modified xsi:type="dcterms:W3CDTF">2026-06-02T20:05:00Z</dcterms:modified>
  <dc:title>Bible.com.au: Psalms 128:1-6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