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82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A song of ascents.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the Lord builds a house,its builders labor over it in vain; unless the Lord watches over a city,the watchman stays alert in vain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vain you get up early and stay up late,working hard to have enough food #— #yes, he gives sleep to the one he loves. 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s are indeed a heritage from the Lord,offspring, a rewar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rrows in the hand of a warriorare the sons born in one’s youth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who has filled his quiver with them. They will never be put to shamewhen they speak with their enemies at the city gat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2026-10-19T09:26:51Z</dcterms:created>
  <dcterms:modified xsi:type="dcterms:W3CDTF">2026-10-19T09:26:51Z</dcterms:modified>
  <dc:title>Bible.com.au: Psalms 127:1-5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