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presProps" Target="presProps.xml"/>
  <Relationship Id="rId13" Type="http://schemas.openxmlformats.org/officeDocument/2006/relationships/viewProps" Target="viewProps.xml"/>
  <Relationship Id="rId1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32517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26:1-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Zion’s RestorationA song of ascent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 Lord restored the fortunes of Zion, we were like those who dream. 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mouths were filled with laughter then, and our tongues with shouts of joy. Then they said among the nations,“The Lord has done great things for them.” 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had done great things for us;we were joyful. 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store our fortunes,  Lord,like watercourses in the Negev. 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se who sow in tearswill reap with shouts of joy. 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gh one goes along weeping,carrying the bag of seed,he will surely come back with shouts of joy,carrying his sheaves. 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0">
  <a:themeElements>
    <a:clrScheme name="Theme2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2026-06-13T00:01:40Z</dcterms:created>
  <dcterms:modified xsi:type="dcterms:W3CDTF">2026-06-13T00:01:40Z</dcterms:modified>
  <dc:title>Bible.com.au: Psalms 126:1-6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