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’s Restoration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restored the fortunes of Zion, we were like those who dream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s were filled with laughter then, and our tongues with shouts of joy. Then they said among the nations,“The Lord has done great things for them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d done great things for us;we were joyful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our fortunes,  Lord,like watercourses in the Negev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ow in tearswill reap with shouts of jo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one goes along weeping,carrying the bag of seed,he will surely come back with shouts of joy,carrying his sheav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2026-08-13T11:28:47Z</dcterms:created>
  <dcterms:modified xsi:type="dcterms:W3CDTF">2026-08-13T11:28:47Z</dcterms:modified>
  <dc:title>Bible.com.au: Psalms 126:1-6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