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Stability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 the Lord are like Mount Zion.It cannot be shaken; it remains forev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urround Jerusalemand the Lord surrounds his people,both now and for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epter of the wicked will not remainover the land allotted to the righteous,so that the righteous will not apply their hands to injustic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hat is good, Lord, to the good,to those whose hearts are uprigh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ose who turn aside to crooked ways,the Lord will banish them with the evildoers. Peace be with Israe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2026-06-02T20:05:06Z</dcterms:created>
  <dcterms:modified xsi:type="dcterms:W3CDTF">2026-06-02T20:05:06Z</dcterms:modified>
  <dc:title>Bible.com.au: Psalms 125:1-5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