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8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Our Side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been on our side —let Israel say 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been on our side when people attacked u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ould have swallowed us alivein their burning anger against u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ater would have engulfed us;the torrent would have swept over u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ging water would have swept over u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who has not let us be ripped apart by their tee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escaped like a bird from the hunter’s net;the net is torn, and we have escape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is in the name of the Lord,the Maker of heaven and earth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2026-09-23T22:18:24Z</dcterms:created>
  <dcterms:modified xsi:type="dcterms:W3CDTF">2026-09-23T22:18:24Z</dcterms:modified>
  <dc:title>Bible.com.au: Psalms 124:1-8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