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lp is in the name of the Lord,the Maker of heaven and earth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n Our Side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had not been on our side —let Israel say 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had not been on our side when people attacked u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have swallowed us alivein their burning anger against u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ater would have engulfed us;the torrent would have swept over u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ging water would have swept over u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who has not let us be ripped apart by their teet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escaped like a bird from the hunter’s net;the net is torn, and we have escap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2026-07-24T06:50:27Z</dcterms:created>
  <dcterms:modified xsi:type="dcterms:W3CDTF">2026-07-24T06:50:27Z</dcterms:modified>
  <dc:title>Bible.com.au: Psalms 124:1-8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