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4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3:1-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ing for God’s Favor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ft my eyes to you,the one enthroned in heaven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servant’s eyes on his master’s hand,like a servant girl’s eyes on her mistress’s hand,so our eyes are on the Lord our Goduntil he shows us favor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us favor, Lord, show us favor,for we’ve had more than enough contempt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’ve had more than enoughscorn from the arrogantand contempt from the prou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2026-07-24T06:56:39Z</dcterms:created>
  <dcterms:modified xsi:type="dcterms:W3CDTF">2026-07-24T06:56:39Z</dcterms:modified>
  <dc:title>Bible.com.au: Psalms 123:1-4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