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presProps" Target="presProps.xml"/>
  <Relationship Id="rId11" Type="http://schemas.openxmlformats.org/officeDocument/2006/relationships/viewProps" Target="viewProps.xml"/>
  <Relationship Id="rId1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113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3:1-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ing for God’s FavorA song of ascent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ift my eyes to you,the one enthroned in heaven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servant’s eyes on his master’s hand,like a servant girl’s eyes on her mistress’s hand,so our eyes are on the Lord our Goduntil he shows us favor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w us favor, Lord, show us favor,for we’ve had more than enough contempt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’ve had more than enoughscorn from the arrogantand contempt from the proud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8">
  <a:themeElements>
    <a:clrScheme name="Theme6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2026-05-21T17:34:22Z</dcterms:created>
  <dcterms:modified xsi:type="dcterms:W3CDTF">2026-05-21T17:34:22Z</dcterms:modified>
  <dc:title>Bible.com.au: Psalms 123:1-4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