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8834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2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ayer for JerusalemA song of ascents.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rejoiced with those who said to me,“Let’s go to the house of the Lord.” 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feet were standingwithin your gates, Jerusalem  —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usalem, built as a city should be,solidly united, 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the tribes, the Lord’s tribes, go upto give thanks to the name of the Lord. (This is an ordinance for Israel. )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, thrones for judgment are placed,thrones of the house of David. 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y for the well-being  of Jerusalem:“May those who love you be secure;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re be peace within your walls,security within your fortresses.” 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my brothers and friends,I will say, “May peace be in you.” 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e house of the Lord our God,I will pursue your prosperity. 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2026-10-01T15:05:37Z</dcterms:created>
  <dcterms:modified xsi:type="dcterms:W3CDTF">2026-10-01T15:05:37Z</dcterms:modified>
  <dc:title>Bible.com.au: Psalms 122:1-9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