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3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y brothers and friends,I will say, “May peace be in you.”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 house of the Lord our God,I will pursue your prosperit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Jerusalem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d with those who said to me,“Let’s go to the house of the Lord.”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eet were standingwithin your gates, Jerusalem  —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built as a city should be,solidly united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 tribes, the Lord’s tribes, go upto give thanks to the name of the Lord. (This is an ordinance for Israel. 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, thrones for judgment are placed,thrones of the house of Davi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the well-being  of Jerusalem:“May those who love you be secure;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re be peace within your walls,security within your fortresses.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2026-06-15T08:44:22Z</dcterms:created>
  <dcterms:modified xsi:type="dcterms:W3CDTF">2026-06-15T08:44:22Z</dcterms:modified>
  <dc:title>Bible.com.au: Psalms 122:1-9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