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188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1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Our Protector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ift my eyes toward the mountains.Where will my help come from?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lp comes from the Lord,the Maker of heaven and earth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t allow your foot to slip;your Protector will not slumber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the Protector of Israeldoes not slumber or sleep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protects you;the Lord is a shelter right by your side. 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will not strike you by dayor the moon by night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protect you from all harm;he will protect your life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protect your coming and goingboth now and forever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2026-09-25T02:15:57Z</dcterms:created>
  <dcterms:modified xsi:type="dcterms:W3CDTF">2026-09-25T02:15:57Z</dcterms:modified>
  <dc:title>Bible.com.au: Psalms 121:1-8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