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your coming and goingboth now and forever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ur Protector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my eyes toward the mountains.Where will my help come from?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s from the Lord,the Maker of heaven and earth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llow your foot to slip;your Protector will not slumber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 Protector of Israeldoes not slumber or sleep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you;the Lord is a shelter right by your side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ill not strike you by dayor the moon by night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protect you from all harm;he will protect your lif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2026-08-03T16:11:39Z</dcterms:created>
  <dcterms:modified xsi:type="dcterms:W3CDTF">2026-08-03T16:11:39Z</dcterms:modified>
  <dc:title>Bible.com.au: Psalms 121:1-8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