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your coming and goingboth now and forev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ur Protector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my eyes toward the mountains.Where will my help come from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s from the Lord,the Maker of heaven and eart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low your foot to slip;your Protector will not slumb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 Protector of Israeldoes not slumber or sleep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you;the Lord is a shelter right by your side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ill not strike you by dayor the moon by nigh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you from all harm;he will protect your lif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2026-08-03T17:26:10Z</dcterms:created>
  <dcterms:modified xsi:type="dcterms:W3CDTF">2026-08-03T17:26:10Z</dcterms:modified>
  <dc:title>Bible.com.au: Psalms 121:1-8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