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36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y for Truth and Peace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 called to the Lord,and he answered 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 rescue me from lying lipsand a deceitful tongue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he give you,and what will he do to you,you deceitful tongue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arrior’s sharp arrowswith burning charcoal!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isery that I have stayed in Meshech, ,that I have lived among the tents of Kedar!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welt too longwith those who hate pea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 peace; but when I speak,they are for war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2026-06-12T04:09:29Z</dcterms:created>
  <dcterms:modified xsi:type="dcterms:W3CDTF">2026-06-12T04:09:29Z</dcterms:modified>
  <dc:title>Bible.com.au: Psalms 120:1-7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