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502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0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ry for Truth and PeaceA song of asce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my distress I called to the Lord,and he answered me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ord, rescue me from lying lipsand a deceitful tongue.”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will he give you,and what will he do to you,you deceitful tongue?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arrior’s sharp arrowswith burning charcoal! 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misery that I have stayed in Meshech, ,that I have lived among the tents of Kedar! 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dwelt too longwith those who hate peace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for peace; but when I speak,they are for war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2">
  <a:themeElements>
    <a:clrScheme name="Theme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2026-06-12T03:12:13Z</dcterms:created>
  <dcterms:modified xsi:type="dcterms:W3CDTF">2026-06-12T03:12:13Z</dcterms:modified>
  <dc:title>Bible.com.au: Psalms 120:1-7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