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prowl  all around,and what is worthless is exalted by the human rac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ression by the WickedFor the choir director: according to Sheminith. 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, for no faithful one remains;the loyal have disappeared from the human race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to one another;they speak with flattering lips and deceptive heart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cut off all flattering lipsand the tongue that speaks boastfull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Through our tongues we have power;our lips are our own #— #who can be our master? 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cause of the devastation of the needyand the groaning of the poor,I will now rise up,” says the Lord.“I will provide safety for the one who longs for it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 the Lord are pure words,like silver refined in an earthen furnace,purified seven tim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ill guard us; you will protect us  from this generation foreve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2026-08-03T16:15:14Z</dcterms:created>
  <dcterms:modified xsi:type="dcterms:W3CDTF">2026-08-03T16:15:14Z</dcterms:modified>
  <dc:title>Bible.com.au: Psalms 12:1-8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