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your statutes;never abandon me. ב Beth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 makes me wiser than my enemies, for it is always with me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insight than all my teachersbecause your decrees are my meditation. 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 the elders because I obey your precepts. 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ept my feet from every evil path to follow your 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turned from your judgments, for you yourself have instructed 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your word is  to my taste —sweeter than honey in my mouth.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in understanding from your precepts; therefore I hate every false way. נ Nun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 lamp for my feet and a light on my 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lemnly sworn to keep your righteous judgment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verely afflicted;Lord, give me life according to your wor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 young man keep his way pure?By keeping your  word. 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please accept my freewill offerings of praise, and teach me your judgments. 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constantly in danger, yet I do not forget your instruction. 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set a trap for me, but I have not wandered from your precepts. 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your decrees as a heritage forever;indeed, they are the joy of my heart. 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solved to obey your statutesto the very end. ,ס Samek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ose who are double-minded, but I love your instruction. 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shelter and my shield; I put my hope in your word. 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  you evil ones,so that I may obey my God’s commands. 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stain me as you promised,  and I will live;do not let me be ashamed of my hope. 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stain me so that I can be safe and always be concerned about your statute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ught you with all my heart; don’t let me wander from your commands. 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 all who stray from your statutes, for their deceit is a lie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move all the wicked on earthas if they were  dross from metal; therefore, I love your decrees. 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emble  in awe of you; I fear your judgments.ע Ayin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what is just and right; do not leave me to my 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antee your servant’s well-being; do not let the arrogant oppress 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grow weary  looking for your salvationand for your righteous promise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your servant based on your faithful love; teach me your statut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;  give me understanding so that I may know your decre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the Lord to act, for they have violated your instruction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love your commands more than gold, even the purest gol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reasured your word in my heart so that I may not sin against you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refully follow all your precepts and hate every false way. פ Pe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wondrous; therefore I obey them. 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velation of your words  brings lightand gives understanding to the inexperienced. 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 my mouth and pant because I long for your command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 be gracious to me, as is your practice toward those who love your 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y steps steady through your promise; don’t let any sin dominate me. 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me from human oppression, and I will keep your 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face shine on your servant, and teach me your statutes. 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pour out streams of tears because people do not follow your instruction.צ Tsade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ighteous, Lord, and your judgments are j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ay you be blessed;teach me your statutes. 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crees you issue are righteousand altogether trustworthy. 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nger overwhelms mebecause my foes forget your words. 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completely pure, and your servant loves it. 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significant and despised, but I do not forget your precepts. 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an everlasting righteousness,and your instruction is true. 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distress have overtaken me,but your commands are my delight. 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righteous forever. Give me understanding, and I will live.ק Qoph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with all my heart; answer me, Lord.I will obey your statutes. 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; save me,and I will keep your decrees. 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ise before dawn and cry out for help; I put my hope in your 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I proclaimall the judgments from your mouth. 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wake through each watch of the nightto meditate on your promise. 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keeping with your faithful love, hear my voice.Lord, give me life in keeping with your justice. 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ursue evil plans , come near;they are far from your instruction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near, Lord, and all your commands are true. 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I learned from your decreesthat you have established them forever. ר Resh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y affliction and rescue me, for I have not forgotten your instruction. 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mpion my cause and redeem me; give me life as you promise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 the wickedbecause they do not study your statutes. 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passions are many, Lord; give me life according to your judgment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rsecutors and foes are many. I have not turned from your decree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in the way revealed by your decrees as much as in all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disloyal  and feel disgust because they do not keep your 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how I love your precepts;Lord, give me life according to your faithful love. 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tirety of your word is truth,each of your righteous judgments endures forever. שׂ Sin / שׁ Shin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persecuted me without cause,but my heart fears only your word. 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over your promise like one who finds vast treasure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abhor falsehood, but I love your instruction. 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 seven times a dayfor your righteous judgments. 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ndant peace belongs to those who love your instruction;nothing makes them stumble. 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ope for your salvation and carry out your command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decreesand love them greatly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on your precepts and think about your ways. 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precepts and decrees,for all my ways are before you. ת Taw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reach you, Lord; give me understanding according to your word. 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lea reach you; rescue me according to your promise. 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pour out praise, for you teach me your statutes. 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sings about your promise, for all your commands are righteous. 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hand be ready to help me, for I have chosen your precepts. 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r salvation, Lord,and your instruction is my delight. 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live, and I will praise you; may your judgments help 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der like a lost sheep; seek your servant, for I do not forget your commands. 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light in your statutes; I will not forget your word.ג Gimel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generously with your servant so that I might live;then I will keep your 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in God’s Wordא Ale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eyes so that I may contemplatewondrous things from your in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resident alien on earth; do not hide your commands from 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ntinually overcomewith longing for your judgment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buke the arrogant,the ones under a curse, who wander from your command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insult and contempt away from me, for I have kept your decre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princes sit together speaking against me, your servant will think about your statutes;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my delightand my counselors. ד Daleth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down in the dust; give me life  through your 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you about my life,and you answered me;teach me your statutes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understandthe meaning of your preceptsso that I can meditate on your wonder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  happy are those whose way is blameless, who walk according to the Lord’s instruction!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  from grief;strengthen me through your word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the way of deceitand graciously give me your instructio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 way of truth;I have set your ordinances before me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ling to your decrees;Lord, do not put me to shame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rsue the way of your commands,for you broaden my understanding. ,ה He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the meaning  of your statutes,and I will always keep them. 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understand your instruction, and I will obey itand follow it with all my heart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stay on the path of your commands, for I take pleasure in it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 heart to your decrees and not to dishonest profit.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 eyesfrom looking at what is worthless; give me life in your ways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 keep his decrees and seek him with all their heart.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rm what you said to your servant, for it produces reverence for you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e disgrace I dread; indeed, your judgments are 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ng for your precepts! Give me life through your righteousness.ו Waw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aithful love come to me, Lord, your salvation, as you promised. 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n answer the one who taunts me, for I trust in your 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ake the word of truth from my mouth,for I hope in your judgments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obey your instruction,forever and ever. 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freely in an open place because I study your precepts. 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your decrees before kingsand not be ashamed. 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in your commands,which I lov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hing wrong; they walk in his 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y hands  to your commands,which I love,and will meditate on your statutes. ז Zayin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word to your servant;you have given me hope through it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fort in my affliction: Your promise has given me lif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constantly ridicule me,but I do not turn away from your instruction. 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remember your judgments from long agoand find comfort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y seizes me  because of the wickedwho reject your instruction. 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the theme of my songduring my earthly life. 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remember your name  in the night, and I obey your instruction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practice:I obey your precepts. ח Cheth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 portion; ,I have promised to keep your 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ommanded that your precepts be diligently kept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ught your favor  with all my heart;be gracious to me  according to your promi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about my ways and turned my steps back to your decre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urried, not hesitatingto keep your command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opes of the wicked were wrapped around me,I did not forget your instruction. 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ise at midnight to thank you for your righteous judgments. 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riend to all who fear you, to those who keep your 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earth is filled with your faithful love; teach me your statutes. ט Teth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treated your servant well,just as you promise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good judgment and discernment, for I rely on your command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 went astray, but now I keep your 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my ways were committedto keeping your statutes! 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,  and you do what is good; teach me your statut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have smeared me with lies, but I obey your precepts with all my heart. 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are hard and insensitive, but I delight in your instruction. 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good for me to be afflicted so that I could learn your statut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 from your lips  is better for methan thousands of gold and silver pieces.י Yod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s made me and formed me; give me understandingso that I can learn your commands. 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ear you will see me and rejoice, for I put my hope in your word. 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Lord, that your judgments are justand that you have afflicted me fairly. 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aithful love comfort meas you promised your 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compassion come to me so that I may live,for your instruction is my deligh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not be ashamed when I think about all your command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arrogant be put to shame for slandering me with lies;I will meditate on your 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fear you,those who know your decrees, turn to me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heart be blameless regarding your statutes so that I will not be put to shame.כ Kaph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r salvation; I put my hope in your word. 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grow wearylooking for what you have promised; I ask, “When will you comfort me? ”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have become like a wineskin dried by smoke,I do not forget your statut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days must your servant wait?When will you execute judgment on my persecutors? 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have dug pits for me; they violate your instruction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commands are true;people persecute me with lies #— #help me! 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most ended my life on earth,but I did not abandon your 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 an upright heart when I learn your righteous judgment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life in accordance with your faithful love,and I will obey the decree you have spoken.ל Lamed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word is forever; it is firmly fixed in 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ithfulness is for all generations; you established the earth, and it stands firm. 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judgments stand firm today, for all things are your servants. 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instruction had not been my delight,I would have died in my affliction. 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your precepts,for you have given me life through them. 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s; save me, for I have studied your precepts. 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ope to destroy me, but I contemplate your decre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 limit to all perfection,but your command is without limit.מ Me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ve your instruction! It is my meditation all day long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2026-08-03T16:11:38Z</dcterms:created>
  <dcterms:modified xsi:type="dcterms:W3CDTF">2026-08-03T16:11:38Z</dcterms:modified>
  <dc:title>Bible.com.au: Psalms 119:1-176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