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2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8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 take refuge in the Lordthan to trust in humanity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 take refuge in the Lordthan to trust in nobles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nations surrounded me;in the name of the Lord I destroyed them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urrounded me, yes, they surrounded me;in the name of the Lord I destroyed them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urrounded me like bees; they were extinguished like a fire among thorns;in the name of the Lord I destroyed them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  pushed me hard to make me fall,but the Lord helped me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 strength and my song;he has become my salvation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shouts of joy and victoryin the tents of the righteous:“The Lord’s right hand performs valiantly!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right hand is raised.The Lord’s right hand performs valiantly! ”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die, but I will liveand proclaim what the Lord has done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nksgiving for Victor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isciplined me severelybut did not give me over to death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the gates of righteousness for me;I will enter through themand give thanks to the Lord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Lord’s gate;the righteous will enter through it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thanks to youbecause you have answered meand have become my salvation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one that the builders rejectedhas become the cornerstone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came from the Lord;it is wondrous in our sight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day the Lord has made;let’s rejoice and be glad in it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save us!Lord, please grant us success!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ho comes in the nameof the Lord is blessed. From the house of the Lord we bless you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d and has given us light.Bind the festival sacrifice with cordsto the horns of the altar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 the Lord, for he is good;his faithful love endures forever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God, and I will give you thanks.You are my God; I will exalt you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Lord, for he is good;his faithful love endures forever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srael say,“His faithful love endures forever.”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house of Aaron say,“His faithful love endures forever.”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ose who fear the Lord say,“His faithful love endures forever.”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ed to the Lord in distress; the Lord answered meand put me in a spacious place. 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for me; I will not be afraid.What can a mere mortal do to me?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 helper;therefore, I will look in triumph on those who hate m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2026-06-12T03:12:14Z</dcterms:created>
  <dcterms:modified xsi:type="dcterms:W3CDTF">2026-06-12T03:12:14Z</dcterms:modified>
  <dc:title>Bible.com.au: Psalms 118:1-29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