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 take refuge in the Lordthan to trust in humanit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 take refuge in the Lordthan to trust in noble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surrounded me;in the name of the Lord I destroyed them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urrounded me, yes, they surrounded me;in the name of the Lord I destroyed them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urrounded me like bees; they were extinguished like a fire among thorns;in the name of the Lord I destroyed them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  pushed me hard to make me fall,but the Lord helped m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 strength and my song;he has become my salvation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shouts of joy and victoryin the tents of the righteous:“The Lord’s right hand performs valiantly!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right hand is raised.The Lord’s right hand performs valiantly! ”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die, but I will liveand proclaim what the Lord has don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ksgiving for Victo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isciplined me severelybut did not give me over to death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gates of righteousness for me;I will enter through themand give thanks to the Lor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ord’s gate;the righteous will enter through it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to youbecause you have answered meand have become my salvation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that the builders rejectedhas become the cornerstone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ame from the Lord;it is wondrous in our sight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day the Lord has made;let’s rejoice and be glad in it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save us!Lord, please grant us success!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comes in the nameof the Lord is blessed. From the house of the Lord we bless you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d and has given us light.Bind the festival sacrifice with cordsto the horns of the altar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 the Lord, for he is good;his faithful love endures forever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, and I will give you thanks.You are my God; I will exalt you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for he is good;his faithful love endures forever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say,“His faithful love endures forever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ouse of Aaron say,“His faithful love endures forever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 fear the Lord say,“His faithful love endures forever.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to the Lord in distress; the Lord answered meand put me in a spacious place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or me; I will not be afraid.What can a mere mortal do to me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 helper;therefore, I will look in triumph on those who hate 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2026-08-13T11:28:46Z</dcterms:created>
  <dcterms:modified xsi:type="dcterms:W3CDTF">2026-08-13T11:28:46Z</dcterms:modified>
  <dc:title>Bible.com.au: Psalms 118:1-29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