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37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iversal Call to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 nations!Glorify him, all peoples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faithful love to us is great;the Lord’s faithfulness endures forever. Hallelujah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2026-05-27T18:45:14Z</dcterms:created>
  <dcterms:modified xsi:type="dcterms:W3CDTF">2026-05-27T18:45:14Z</dcterms:modified>
  <dc:title>Bible.com.au: Psalms 117:1-2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