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031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7:1-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iversal Call to Prais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all nations!Glorify him, all peoples!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s faithful love to us is great;the Lord’s faithfulness endures forever. Hallelujah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2026-07-27T21:14:36Z</dcterms:created>
  <dcterms:modified xsi:type="dcterms:W3CDTF">2026-07-27T21:14:36Z</dcterms:modified>
  <dc:title>Bible.com.au: Psalms 117:1-2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