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597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6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nks to God for Deliveran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the Lord because he has heardmy appeal for mercy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has turned his ear to me,I will call out to him as long as I liv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opes of death were wrapped around me,and the torments of Sheol overcame me;I encountered trouble and sorrow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called on the name of the Lord:“Lord, save me! ”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acious and righteous;our God is compassionate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uards the inexperienced;I was helpless, and he saved me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 to your rest, my soul,for the Lord has been good to you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, Lord, rescued me from death,my eyes from tears,my feet from stumbling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walk before the Lordin the land of the living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lieved, even when I said,“I am severely oppressed.”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alarm I said,“Everyone is a liar.”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I repay the Lordfor all the good he has done for me?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ake the cup of salvationand call on the name of the Lord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fulfill my vows to the Lordin the presence of all his people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ath of his faithful onesis valuable in the Lord’s sight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am indeed your servant;I am your servant, the son of your female servant.You have loosened my bonds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ffer you a thanksgiving sacrificeand call on the name of the Lord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fulfill my vows to the Lordin the presence of all his people,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ourts of the Lord’s house —within you, Jerusalem. Hallelujah!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2026-09-22T02:17:39Z</dcterms:created>
  <dcterms:modified xsi:type="dcterms:W3CDTF">2026-09-22T02:17:39Z</dcterms:modified>
  <dc:title>Bible.com.au: Psalms 116:1-19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