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1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rescued me from death,my eyes from tears,my feet from stumbl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before the Lordin the land of the liv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ieved, even when I said,“I am severely oppressed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 said,“Everyone is a liar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 repay the Lordfor all the good he has done for me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the cup of salvationand call on the name of the Lor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l my vows to the Lordin the presence of all his peopl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th of his faithful onesis valuable in the Lord’s sigh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am indeed your servant;I am your servant, the son of your female servant.You have loosened my bond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you a thanksgiving sacrificeand call on the name of the Lor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 to God for Deliveran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l my vows to the Lordin the presence of all his people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 the Lord’s house —within you, Jerusalem. Halleluja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 because he has heardmy appeal for merc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s turned his ear to me,I will call out to him as long as I liv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pes of death were wrapped around me,and the torments of Sheol overcame me;I encountered trouble and sorrow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lled on the name of the Lord:“Lord, save me! 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 righteous;our God is compassionat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uards the inexperienced;I was helpless, and he saved m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your rest, my soul,for the Lord has been good to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2026-06-09T21:34:14Z</dcterms:created>
  <dcterms:modified xsi:type="dcterms:W3CDTF">2026-06-09T21:34:14Z</dcterms:modified>
  <dc:title>Bible.com.au: Psalms 116:1-19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