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372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5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make them are  just like them,as are all who trust in them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  trust in the Lord! He is their help and shield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use of Aaron, trust in the Lord! He is their help and shield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ho fear the Lord, trust in the Lord! He is their help and shiel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emembers us and will bless us.He will bless the house of Israel;he will bless the house of Aaron;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bless those who fear the Lord —small and great alike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Lord add to your numbers,both yours and your children’s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you be blessed by the Lord,the Maker of heaven and earth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vens are the Lord’s, but the earth he has given to the human race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not the dead who praise the Lord,nor any of those descending into the silence of death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lory to God Alon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e will bless the Lord,both now and forever. Hallelujah!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to us, Lord, not to us,but to your name give glorybecause of your faithful love, because of your truth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should the nations say,“Where is their God? ”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od is in heavenand does whatever he pleases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idols are silver and gold,made by human hands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mouths but cannot speak,eyes, but cannot se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ears but cannot hear,noses, but cannot smell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hands but cannot feel,feet, but cannot walk. They cannot make a sound with their throats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0">
  <a:themeElements>
    <a:clrScheme name="Theme4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2026-05-27T18:44:15Z</dcterms:created>
  <dcterms:modified xsi:type="dcterms:W3CDTF">2026-05-27T18:44:15Z</dcterms:modified>
  <dc:title>Bible.com.au: Psalms 115:1-18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