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08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make them are  just like them,as are all who trust in them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  trust in the Lord! He is their help and shiel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of Aaron, trust in the Lord! He is their help and shiel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fear the Lord, trust in the Lord! He is their help and shie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members us and will bless us.He will bless the house of Israel;he will bless the house of Aaron;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less those who fear the Lord —small and great alik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add to your numbers,both yours and your children’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be blessed by the Lord,the Maker of heaven and ear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the Lord’s, but the earth he has given to the human rac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the dead who praise the Lord,nor any of those descending into the silence of death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to God Alon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bless the Lord,both now and forever. Hallelujah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o us, Lord, not to us,but to your name give glorybecause of your faithful love, because of your truth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the nations say,“Where is their God? 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in heavenand does whatever he please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dols are silver and gold,made by human hand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 but cannot speak,eyes, but cannot s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 but cannot hear,noses, but cannot smell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hands but cannot feel,feet, but cannot walk. They cannot make a sound with their throat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2026-07-27T22:40:21Z</dcterms:created>
  <dcterms:modified xsi:type="dcterms:W3CDTF">2026-07-27T22:40:21Z</dcterms:modified>
  <dc:title>Bible.com.au: Psalms 115:1-18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