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9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urned the rock into a pool,the flint into a spring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Deliverance of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came out of Egypt —the house of Jacob from a peoplewho spoke a foreign language  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his sanctuary,Israel, his dominio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looked and fled; the Jordan turned back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 rams,the hills, like lamb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it, sea, that you fled?Jordan, that you turned back?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, that you skipped like rams?Hills, like lambs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earth, at the presence of the Lord,at the presence of the God of Jacob,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2026-09-15T20:17:53Z</dcterms:created>
  <dcterms:modified xsi:type="dcterms:W3CDTF">2026-09-15T20:17:53Z</dcterms:modified>
  <dc:title>Bible.com.au: Psalms 114:1-8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