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4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turned the rock into a pool,the flint into a spring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Deliverance of Israe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srael came out of Egypt —the house of Jacob from a peoplewho spoke a foreign language  —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became his sanctuary,Israel, his dominion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a looked and fled; the Jordan turned back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skipped like rams,the hills, like lamb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was it, sea, that you fled?Jordan, that you turned back?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ntains, that you skipped like rams?Hills, like lambs?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mble, earth, at the presence of the Lord,at the presence of the God of Jacob,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2026-07-24T06:56:12Z</dcterms:created>
  <dcterms:modified xsi:type="dcterms:W3CDTF">2026-07-24T06:56:12Z</dcterms:modified>
  <dc:title>Bible.com.au: Psalms 114:1-8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