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order to seat them with nobles —with the nobles of his peopl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the childless woman a household,making her the joyful mother of children. Halleluja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o the Merciful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Give praise, servants of the Lord;praise the name of the Lor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 name of the Lord be blessedboth now and forev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ising of the sun to its setting,let the name of the Lord be praise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exalted above all the nations, his glory above the heaven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like the Lord our God —the one enthroned on high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oops down to lookon the heavens and the earth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s the poor from the dustand lifts the needy from the trash heap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2026-05-21T17:30:21Z</dcterms:created>
  <dcterms:modified xsi:type="dcterms:W3CDTF">2026-05-21T17:30:21Z</dcterms:modified>
  <dc:title>Bible.com.au: Psalms 113:1-9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