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242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13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order to seat them with nobles —with the nobles of his people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ives the childless woman a household,making her the joyful mother of children. Hallelujah!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o the Merciful God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llelujah!Give praise, servants of the Lord;praise the name of the Lord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 name of the Lord be blessedboth now and forever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 rising of the sun to its setting,let the name of the Lord be praised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exalted above all the nations, his glory above the heavens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like the Lord our God —the one enthroned on high,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stoops down to lookon the heavens and the earth?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aises the poor from the dustand lifts the needy from the trash heap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4">
  <a:themeElements>
    <a:clrScheme name="Theme6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2026-07-24T06:55:49Z</dcterms:created>
  <dcterms:modified xsi:type="dcterms:W3CDTF">2026-07-24T06:55:49Z</dcterms:modified>
  <dc:title>Bible.com.au: Psalms 113:1-9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