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4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assured; he will not fear. In the end he will look in triumph on his foe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tributes freely to the poor;his righteousness endures forever. His horn will be exalted in honor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one will see it and be angry;he will gnash his teeth in despair. The desire of the wicked leads to ruin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aits of the Righteou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llelujah! Happy is the person who fears the Lord,taking great delight in his command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descendants will be powerful in the land;the generation of the upright will be blesse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nd riches are in his house, and his righteousness endures forev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shines in the darkness for the upright. He is gracious, compassionate, and righteou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will come to the one who lends generouslyand conducts his business fairly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ever be shaken. The righteous one will be remembered foreve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fear bad news;his heart is confident, trusting in the Lor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2026-08-03T17:25:03Z</dcterms:created>
  <dcterms:modified xsi:type="dcterms:W3CDTF">2026-08-03T17:25:03Z</dcterms:modified>
  <dc:title>Bible.com.au: Psalms 112:1-10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