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established forever and ever,enacted in truth and in uprightnes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sent redemption to his people. He has ordained his covenant forever.His name is holy and awe-inspiring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 beginning of wisdom; all who follow his instructions  have good insight. His praise endures forever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for the Lord’s Work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llelujah! I will praise the Lord with all my heartin the assembly of the upright and in the congregation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works are great,studied by all who delight in them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he does is splendid and majestic; his righteousness endures forever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caused his wondrous works to be remembered. The Lord is gracious and compassionat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provided food for those who fear him; he remembers his covenant forever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shown his people the power of his worksby giving them the inheritance of the nation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ks of his hands are truth and justice;all his instructions are trustworthy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2026-05-21T17:30:21Z</dcterms:created>
  <dcterms:modified xsi:type="dcterms:W3CDTF">2026-05-21T17:30:21Z</dcterms:modified>
  <dc:title>Bible.com.au: Psalms 111:1-10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