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12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0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iestly King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 is the declaration of the Lordto my Lord:“Sit at my right handuntil I make your enemies your footstool.”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extend your mighty scepter from Zion.Rule  over your surrounding  enemies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people will volunteeron your day of battle. ,In holy splendor, from the womb of the dawn,the dew of your youth belongs to you. 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sworn an oath and will not take it back:“You are a priest foreveraccording to the pattern of Melchizedek.”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at your right hand;he will crush kings on the day of his anger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judge the nations, heaping up corpses; he will crush leaders over the entire world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drink from the brook by the road; therefore, he will lift up his head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">
  <a:themeElements>
    <a:clrScheme name="Theme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2026-07-24T06:50:56Z</dcterms:created>
  <dcterms:modified xsi:type="dcterms:W3CDTF">2026-07-24T06:50:56Z</dcterms:modified>
  <dc:title>Bible.com.au: Psalms 110:1-7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