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819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iestly King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 is the declaration of the Lordto my Lord:“Sit at my right handuntil I make your enemies your footstool.”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extend your mighty scepter from Zion.Rule  over your surrounding  enemi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will volunteeron your day of battle. ,In holy splendor, from the womb of the dawn,the dew of your youth belongs to you. 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sworn an oath and will not take it back:“You are a priest foreveraccording to the pattern of Melchizedek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t your right hand;he will crush kings on the day of his anger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judge the nations, heaping up corpses; he will crush leaders over the entire worl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rink from the brook by the road; therefore, he will lift up his hea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2026-05-23T19:48:13Z</dcterms:created>
  <dcterms:modified xsi:type="dcterms:W3CDTF">2026-05-23T19:48:13Z</dcterms:modified>
  <dc:title>Bible.com.au: Psalms 110:1-7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