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uge in the LordFor the choir director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ken refuge in the Lord. How can you say to me,“Escape to the mountains  like a bir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ook, the wicked string bows;they put their arrows on bowstringsto shoot from the shadows at the upright in hear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foundations are destroyed,what can the righteous do? 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 holy temple; the Lord #— #his throne is in heaven. His eyes watch;his gaze  examines everyon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xamines the righteous,but he hates the wickedand  those who love violen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rain burning coals  and sulfur on the wicked;let a scorching wind be the portion in their cup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 righteous; he loves righteous deeds.The upright will see his fa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Psalms 11:1-7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