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40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fuge in the LordFor the choir director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aken refuge in the Lord. How can you say to me,“Escape to the mountains  like a bird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ook, the wicked string bows;they put their arrows on bowstringsto shoot from the shadows at the upright in heart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foundations are destroyed,what can the righteous do? 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his holy temple; the Lord #— #his throne is in heaven. His eyes watch;his gaze  examines everyon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xamines the righteous,but he hates the wickedand  those who love violenc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rain burning coals  and sulfur on the wicked;let a scorching wind be the portion in their cup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 righteous; he loves righteous deeds.The upright will see his fac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2026-08-13T12:32:15Z</dcterms:created>
  <dcterms:modified xsi:type="dcterms:W3CDTF">2026-08-13T12:32:15Z</dcterms:modified>
  <dc:title>Bible.com.au: Psalms 11:1-7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