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 few;let another take over his positio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 fatherlessand his wife a widow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wander as beggars,searching for food far  from their demolished hom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creditor seize all he has;let strangers plunder what he has worked fo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show him kindness,and let no one be gracious to his fatherless childre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ine of his descendants be cut off;let their name be blotted out in the next gener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 his fathersbe remembered before the Lord, and do not let his mother’s sin be blotted ou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sins  always remain before the Lord,and let him remove  all memory of them from the ear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id not think to show kindness,but pursued the suffering, needy, and brokenheartedin order to put them to death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cursing #— #let it fall on him;he took no delight in blessing #— #let it be far from him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against an EnemyFor the choir directo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re cursing like his coat —let it enter his body like waterand go into his bones like oi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like a robe he wraps around himself,like a belt he always wear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Lord’s payment to my accusers,to those who speak evil against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 my Lord,deal kindly with me for your name’s sake; because your faithful love is good, rescue 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suffering and needy; my heart is wounded within m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de away like a lengthening shadow; I am shaken off like a 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 weak from fasting,and my body is emaciated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n object of ridicule to my accusers; when they see me, they shake their heads in scor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Lord my God;save me according to your faithful love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may know that this is your handand that you, Lord, have done i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my praise, do not be silent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curse, you will bless.When they rise up, they will be put to shame,but your servant will rejoic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ccusers will be clothed with disgrace;they will wear their shame like a cloak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rvently thank the Lord with my mouth;I will praise him in the presence of man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ands at the right hand of the needyto save him from those who would condemn him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cked and deceitful mouths open against me;they speak against me with lying tongu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 me with hateful wordsand attack me without caus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turn for my love they accuse me,but I continue to pray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 good,and hatred for my lov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icked person over him;let an accuser  stand at his right h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judged, let him be found guilty,and let his prayer be counted as si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2026-06-13T00:01:40Z</dcterms:created>
  <dcterms:modified xsi:type="dcterms:W3CDTF">2026-06-13T00:01:40Z</dcterms:modified>
  <dc:title>Bible.com.au: Psalms 109:1-31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