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3216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9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days be few;let another take over his position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be fatherlessand his wife a widow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s children wander as beggars,searching for food far  from their demolished homes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creditor seize all he has;let strangers plunder what he has worked for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 one show him kindness,and let no one be gracious to his fatherless children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line of his descendants be cut off;let their name be blotted out in the next generation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iniquity of his fathersbe remembered before the Lord, and do not let his mother’s sin be blotted out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ir sins  always remain before the Lord,and let him remove  all memory of them from the earth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did not think to show kindness,but pursued the suffering, needy, and brokenheartedin order to put them to death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d cursing #— #let it fall on him;he took no delight in blessing #— #let it be far from him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er against an EnemyFor the choir director. 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ore cursing like his coat —let it enter his body like waterand go into his bones like oil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t be like a robe he wraps around himself,like a belt he always wears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be the Lord’s payment to my accusers,to those who speak evil against me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 my Lord,deal kindly with me for your name’s sake; because your faithful love is good, rescue me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suffering and needy; my heart is wounded within me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fade away like a lengthening shadow; I am shaken off like a locus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knees are weak from fasting,and my body is emaciated. 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come an object of ridicule to my accusers; when they see me, they shake their heads in scorn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me, Lord my God;save me according to your faithful love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may know that this is your handand that you, Lord, have done it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of my praise, do not be silent.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they curse, you will bless.When they rise up, they will be put to shame,but your servant will rejoice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accusers will be clothed with disgrace;they will wear their shame like a cloak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ervently thank the Lord with my mouth;I will praise him in the presence of many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tands at the right hand of the needyto save him from those who would condemn him. 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icked and deceitful mouths open against me;they speak against me with lying tongue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urround me with hateful wordsand attack me without caus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return for my love they accuse me,but I continue to pray. 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ay me evil for good,and hatred for my lov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t a wicked person over him;let an accuser  stand at his right han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judged, let him be found guilty,and let his prayer be counted as sin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1">
  <a:themeElements>
    <a:clrScheme name="Theme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2026-06-12T23:02:31Z</dcterms:created>
  <dcterms:modified xsi:type="dcterms:W3CDTF">2026-06-12T23:02:31Z</dcterms:modified>
  <dc:title>Bible.com.au: Psalms 109:1-31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