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 mine, Manasseh is mine,and Ephraim is my helmet; Judah is my scept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 washbasin; I throw my sandal on Edom. I shout in triumph over Philistia.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 the fortified city?Who will lead me to Edom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aven’t you rejected us?God, you do not march out with our armi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 the foe,for human help is worthles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will perform valiantly; he will trample our fo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lea for VictoryA song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 confident, God;I will sing; I will sing praiseswith the whole of my being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harp and lyre!I will wake up the daw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 the peoples;I will sing praises to you among the nation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aithful love is higher than the heavens,and your faithfulness reaches to the clou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be exalted above the heavens, and let your glory be over the whole ear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with your right hand and answer meso that those you love may be rescu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in his sanctuary: “I will celebrate!I will divide up Shechem. I will apportion the Valley of Succo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2026-07-24T06:55:53Z</dcterms:created>
  <dcterms:modified xsi:type="dcterms:W3CDTF">2026-07-24T06:55:53Z</dcterms:modified>
  <dc:title>Bible.com.au: Psalms 108:1-13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