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45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V(Psalms 107–150)107Thanksgiving for God’s Deliver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 the Lord, for he is good;his faithful love endures forev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edeemed of the Lord proclaimthat he has redeemed them from the power of the foe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 gathered them from the lands —from the east and the west,from the north and the sou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andered in the desolate wilderness,finding no way to a city where they could liv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hungry and thirsty;their spirits failed  within the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 cried out to the Lord in their trouble;he rescued them from their distres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by the right pathto go to a city where they could liv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 the Lordfor his faithful loveand his wondrous works for all humanit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satisfied the thirstyand filled the hungry with good thing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t in darkness and gloom  —prisoners in cruel chains  —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belled against God’s commandsand despised the counsel of the Most High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ke their spirits  with hard labor;they stumbled, and there was no one to help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out to the Lord in their trouble;he saved them from their distres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out of darkness and gloomand broke their chains apar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 the Lordfor his faithful loveand his wondrous works for all humanity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broken down the bronze gatesand cut through the iron bar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suffered afflictionbecause of their rebellious ways and their iniquitie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athed all foodand came near the gates of death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out to the Lord in their trouble;he saved them from their distres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is word and healed them;he rescued them from their trap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 the Lordfor his faithful loveand his wondrous works for all humanity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offer thanksgiving sacrificesand announce his works with shouts of joy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went to sea in ships,conducting trade on the vast water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the Lord’s works,his wondrous works in the deep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 and raised a stormy windthat stirred up the waves of the sea. 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ing up to the sky, sinking down to the depths,their courage  melting away in anguish,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eled and staggered like a drunkard,and all their skill was useless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out to the Lord in their trouble,and he brought them out of their distres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illed the storm to a whisper,and the waves of the sea were hushed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joiced when the waves grew quiet.Then he guided them to the harbor they longed for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 the Lordfor his faithful loveand his wondrous works for all humanity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exalt him in the assembly of the peopleand praise him in the council of the elders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s rivers into desert,springs into thirsty ground,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uitful land into salty wasteland,because of the wickedness of its inhabitants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s a desert into a pool,dry land into springs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s the hungry to settle there,and they establish a city where they can live.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w fields and plant vineyardsthat yield a fruitful harvest. 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s them, and they multiply greatly; he does not let their livestock decrease. 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are diminished and are humbledby cruel oppression and sorrow, 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s contempt on nobles and makes them wander in a trackless wasteland. 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lifts the needy out of their suffering and makes their families multiply like flocks. 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see it and rejoice, and all injustice shuts its mouth. 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whoever is wise pay attention to these thingsand consider the Lord’s acts of faithful love. 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2026-09-26T13:19:28Z</dcterms:created>
  <dcterms:modified xsi:type="dcterms:W3CDTF">2026-09-26T13:19:28Z</dcterms:modified>
  <dc:title>Bible.com.au: Psalms 107:1-43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