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7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7:1-4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give thanks to the Lordfor his faithful loveand his wondrous works for all humanity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s satisfied the thirstyand filled the hungry with good things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s sat in darkness and gloom  —prisoners in cruel chains  —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rebelled against God’s commandsand despised the counsel of the Most High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ke their spirits  with hard labor;they stumbled, and there was no one to help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ried out to the Lord in their trouble;he saved them from their distress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them out of darkness and gloomand broke their chains apart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give thanks to the Lordfor his faithful loveand his wondrous works for all humanity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s broken down the bronze gatesand cut through the iron bars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suffered afflictionbecause of their rebellious ways and their iniquities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V(Psalms 107–150)107Thanksgiving for God’s Deliveranc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oathed all foodand came near the gates of death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ried out to the Lord in their trouble;he saved them from their distress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his word and healed them;he rescued them from their trap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give thanks to the Lordfor his faithful loveand his wondrous works for all humanity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offer thanksgiving sacrificesand announce his works with shouts of joy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s went to sea in ships,conducting trade on the vast water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w the Lord’s works,his wondrous works in the deep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oke and raised a stormy windthat stirred up the waves of the sea. 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ing up to the sky, sinking down to the depths,their courage  melting away in anguish,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eled and staggered like a drunkard,and all their skill was useless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anks to the Lord, for he is good;his faithful love endures forever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ried out to the Lord in their trouble,and he brought them out of their distress.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illed the storm to a whisper,and the waves of the sea were hushed.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joiced when the waves grew quiet.Then he guided them to the harbor they longed for. 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give thanks to the Lordfor his faithful loveand his wondrous works for all humanity. 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exalt him in the assembly of the peopleand praise him in the council of the elders. 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s rivers into desert,springs into thirsty ground, 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uitful land into salty wasteland,because of the wickedness of its inhabitants. 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s a desert into a pool,dry land into springs. 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uses the hungry to settle there,and they establish a city where they can live. 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ow fields and plant vineyardsthat yield a fruitful harvest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redeemed of the Lord proclaimthat he has redeemed them from the power of the foe 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lesses them, and they multiply greatly; he does not let their livestock decrease. 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are diminished and are humbledby cruel oppression and sorrow, 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ours contempt on nobles and makes them wander in a trackless wasteland. 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lifts the needy out of their suffering and makes their families multiply like flocks. 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upright see it and rejoice, and all injustice shuts its mouth. 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whoever is wise pay attention to these thingsand consider the Lord’s acts of faithful love. 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s gathered them from the lands —from the east and the west,from the north and the south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wandered in the desolate wilderness,finding no way to a city where they could liv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hungry and thirsty;their spirits failed  within them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 cried out to the Lord in their trouble;he rescued them from their distress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d them by the right pathto go to a city where they could live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2026-08-03T16:10:44Z</dcterms:created>
  <dcterms:modified xsi:type="dcterms:W3CDTF">2026-08-03T16:10:44Z</dcterms:modified>
  <dc:title>Bible.com.au: Psalms 107:1-43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