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9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aved them for his name’s sake,to make his power know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d the Red Sea, and it dried up;he led them through the depths as through a deser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d them from the power of the adversary;he redeemed them from the power of the enem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covered their foes;not one of them remaine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believed his promisesand sang his prais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on forgot his worksand would not wait for his counsel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seized with craving in the wildernessand tested God in the deser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what they asked for,but sent a wasting disease among them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amp they were envious of Mosesand of Aaron, the Lord’s holy on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opened up and swallowed Dathan;it covered the assembly of Abiram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Unfaithfulness to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blazed throughout their assembly;flames consumed the wick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oreb they made a calfand worshiped the cast metal imag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xchanged their glory ,for the image of a grass-eating ox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God their Savior,who did great things in Egypt,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drous works in the land of Ham, awe-inspiring acts at the Red Sea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aid he would have destroyed them —if Moses his chosen onehad not stood before him in the breachto turn his wrath away from destroying them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spised the pleasant landand did not believe his promise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umbled in their tentsand did not listen to the Lor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raised his hand against them with an oaththat he would make them fall in the desert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ould disperse their descendants among the nations,scattering them throughout the land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Give thanks to the Lord, for he is good;his faithful love endures forever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igned themselves with Baal of Peorand ate sacrifices offered to lifeless gods. 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the Lord with their deeds,and a plague broke out against them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nehas stood up and intervened,and the plague was stopped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credited to him as righteousnessthroughout all generations to come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the Lord at the Waters of Meribah,and Moses suffered  because of them,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embittered his spirit, and he spoke rashly with his lips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estroy the peoplesas the Lord had commanded them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ingled with the nationsand adopted their ways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rved their idols,which became a snare to them.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d their sons and daughters to demon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declare the Lord’s mighty actsor proclaim all the praise due him?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ed innocent blood —the blood of their sons and daughterswhom they sacrificed to the idols of Canaan;so the land became polluted with blood.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filed themselves by their actionsand prostituted themselves by their deeds. 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 Lord’s anger burned against his people,and he abhorred his own inheritance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nded them over to the nations;those who hated them ruled over them. 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emies oppressed them,and they were subdued under their power. 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them many times,but they continued to rebel deliberatelyand were beaten down by their iniquity. 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eard their cry,he took note of their distress, 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ed his covenant with them,and relented according to the abundanceof his faithful love. 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them to be pitiedbefore all their captors. 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 our God,and gather us from the nations,so that we may give thanks to your holy nameand rejoice in your prais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are those who uphold justice,who practice righteousness at all times. 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 of Israel,from everlasting to everlasting. Let all the people say, “Amen! ”Hallelujah! 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Lord,when you show favor to your people. Come to me with your salvatio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 may enjoy the prosperityof your chosen ones,rejoice in the joy of your nation,and boast about your heritag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we and our ancestors have sinned;we have done wrong and have acted wickedl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in Egypt did not graspthe significance of your wondrous worksor remember your many acts of faithful love;instead, they rebelled by the sea #— #the Red Sea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2026-05-21T17:31:07Z</dcterms:created>
  <dcterms:modified xsi:type="dcterms:W3CDTF">2026-05-21T17:31:07Z</dcterms:modified>
  <dc:title>Bible.com.au: Psalms 106:1-48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