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5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Faithfulness to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 the Lord, call on his name;proclaim his deeds among the people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him, sing praise to him;tell about all his wondrous works!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in his holy name;let the hearts of those who seek the Lord rejoic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the Lord and his strength;seek his face alway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 wondrous works he has done,his wonders, and the judgments he has pronounced,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ffspring of Abraham his servant,Jacob’s descendants #— #his chosen on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 God;his judgments govern the whole ear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s his covenant forever,the promise he ordainedfor a thousand generations  —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venant he made with Abraham,swore  to Isaac,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firmed to Jacob as a decreeand to Israel as a permanent covenant: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 will give the land of Canaan to youas your inherited portion.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 few in number,very few indeed,and resident aliens in Canaan,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ndering from nation to nationand from one kingdom to another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lowed no one to oppress them;he rebuked kings on their behalf: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touch my anointed ones, or harm my prophets.”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led down famine against the landand destroyed the entire food suppl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d sent a man ahead of them —Joseph, who was sold as a slav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urt his feet with shackles;his neck was put in an iron collar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time his prediction came true,the word of the Lord tested him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for him and released him;the ruler of peoples set him fre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master of his household,ruler over all his possessions  —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ing  his officials at willand instructing his elders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srael went to Egypt;Jacob lived as an alien in the land of Ham. 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his people very fruitful;he made them more numerous than their foes,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earts he turned to hate his peopleand to deal deceptively with his servant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 servant,and Aaron, whom he had chosen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formed his miraculous signs among themand wonders in the land of Ham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, and it became dark —for did they not defy his commands?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 water into bloodand caused their fish to die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was overrun with frogs,even in their royal chambers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 insects came  —gnats throughout their country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hail for rain,and lightning throughout their land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their vines and fig treesand shattered the trees of their territory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, and locusts came —young locusts without numb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voured all the vegetation in their landand consumed the produce of their land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all the firstborn in their land,all their first progeny.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brought Israel out with silver and gold,and no one among his tribes stumbled. 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 they left,for the dread of Israel  had fallen on them. 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a cloud as a coveringand gave a fire to light up the night. 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, and he brought quailand satisfied them with bread from heaven. 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a rock, and water gushed out;it flowed like a stream in the desert. 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 holy promiseto Abraham his servant. 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his people out with rejoicing,his chosen ones with shouts of joy. 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the lands of the nations,and they inheritedwhat other peoples had worked for. 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ppenedso that they might keep his statutesand obey his instructions. Hallelujah!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2026-09-30T03:41:03Z</dcterms:created>
  <dcterms:modified xsi:type="dcterms:W3CDTF">2026-09-30T03:41:03Z</dcterms:modified>
  <dc:title>Bible.com.au: Psalms 105:1-45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