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6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5:1-4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embers his covenant forever,the promise he ordainedfor a thousand generations  —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venant he made with Abraham,swore  to Isaac,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onfirmed to Jacob as a decreeand to Israel as a permanent covenant: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 will give the land of Canaan to youas your inherited portion.”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were few in number,very few indeed,and resident aliens in Canaan,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ndering from nation to nationand from one kingdom to another,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lowed no one to oppress them;he rebuked kings on their behalf: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touch my anointed ones, or harm my prophets.”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lled down famine against the landand destroyed the entire food supply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d sent a man ahead of them —Joseph, who was sold as a slave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Faithfulness to His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urt his feet with shackles;his neck was put in an iron collar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time his prediction came true,the word of the Lord tested him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sent for him and released him;the ruler of peoples set him fre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him master of his household,ruler over all his possessions  —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nding  his officials at willand instructing his elders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srael went to Egypt;Jacob lived as an alien in the land of Ham. 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ade his people very fruitful;he made them more numerous than their foes,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hearts he turned to hate his peopleand to deal deceptively with his servants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Moses his servant,and Aaron, whom he had chosen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erformed his miraculous signs among themand wonders in the land of Ham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 the Lord, call on his name;proclaim his deeds among the peoples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darkness, and it became dark —for did they not defy his commands?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ir water into bloodand caused their fish to die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land was overrun with frogs,even in their royal chambers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oke, and insects came  —gnats throughout their country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m hail for rain,and lightning throughout their land.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ck their vines and fig treesand shattered the trees of their territory.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oke, and locusts came —young locusts without number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voured all the vegetation in their landand consumed the produce of their land. 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ck all the firstborn in their land,all their first progeny. 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brought Israel out with silver and gold,and no one among his tribes stumbled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him, sing praise to him;tell about all his wondrous works! 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gypt was glad when they left,for the dread of Israel  had fallen on them. 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read a cloud as a coveringand gave a fire to light up the night. 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sked, and he brought quailand satisfied them with bread from heaven. 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pened a rock, and water gushed out;it flowed like a stream in the desert. 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remembered his holy promiseto Abraham his servant. 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his people out with rejoicing,his chosen ones with shouts of joy. 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m the lands of the nations,and they inheritedwhat other peoples had worked for. 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happenedso that they might keep his statutesand obey his instructions. Hallelujah!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ast in his holy name;let the hearts of those who seek the Lord rejoic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the Lord and his strength;seek his face alway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 wondrous works he has done,his wonders, and the judgments he has pronounced, 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ffspring of Abraham his servant,Jacob’s descendants #— #his chosen one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Lord our God;his judgments govern the whole earth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2026-06-15T08:16:51Z</dcterms:created>
  <dcterms:modified xsi:type="dcterms:W3CDTF">2026-06-15T08:16:51Z</dcterms:modified>
  <dc:title>Bible.com.au: Psalms 105:1-45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