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66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 rose and valleys sank  —to the place you established for them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t a boundary they cannot cross;they will never cover the earth again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s the springs to gush into the valleys;they flow between the mountain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upply water for every wild beast;the wild donkeys quench their thirst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ds of the sky live beside the springs;they make their voices heard among the foliag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ters the mountains from his palace;the earth is satisfied by the fruit of your labor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s grass to grow for the livestockand provides crops for man to cultivate,producing food from the earth,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that makes human hearts glad —making his face shine with oil —and bread that sustains human heart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ees of the Lord flourish, the cedars of Lebanon that he plante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birds make their nests;storks make their homes in the pine tree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Creato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mountains are for the wild goats;the cliffs are a refuge for hyraxe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 moon to mark the  festivals; the sun knows when to se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ing darkness, and it becomes night,when all the forest animals stir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roar for their preyand seek their food from Go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rises; they go backand lie down in their dens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goes out to his workand to his labor until evening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ountless are your works, Lord!In wisdom you have made them all;the earth is full of your creatures. 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the sea, vast and wide,teeming with creatures beyond number —living things both large and small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ships move about,and Leviathan, which you formed to play there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wait for youto give them their food at the right tim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, bless the Lord!Lord my God, you are very great;you are clothed with majesty and splendor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give it to them,they gather it;when you open your hand,they are satisfied with good thing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ide your face,they are terrified;when you take away their breath,they die and return to the dust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end your breath, they are created, and you renew the surface of the ground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lory of the Lord endure forever;may the Lord rejoice in his works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s at the earth, and it trembles;he touches the mountains,and they pour out smoke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to the Lord all my life;I will sing praise to my God while I live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meditation be pleasing to him;I will rejoice in the Lord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sinners vanish from the earthand wicked people be no more. My soul, bless the Lord!Hallelujah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raps himself in light as if it were a robe,spreading out the sky like a canopy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ing the beams of his palaceon the waters above, making the clouds his chariot, walking on the wings of the wind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ing the winds his messengers, flames of fire his servant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stablished the earth on its foundations;it will never be shaken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overed it with the deepas if it were a garment;the water stood above the mountain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your rebuke the water fled;at the sound of your thunder they hurried away  —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2026-06-19T23:06:18Z</dcterms:created>
  <dcterms:modified xsi:type="dcterms:W3CDTF">2026-06-19T23:06:18Z</dcterms:modified>
  <dc:title>Bible.com.au: Psalms 104:1-35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