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0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compassionate and gracious,slow to anger and abounding in faithful lov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lways accuse usor be angry forever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not dealt with us as our sins deserveor repaid us according to our iniquiti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 high as the heavens are above the earth,so great is his faithful lovetoward those who fear him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 east is from the west,so far has he removedour transgressions from u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father has compassion on his children,so the Lord has compassion on those who fear him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s what we are made of,remembering that we are dus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an, his days are like grass —he blooms like a flower of the field;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nd passes over it, it vanishes,and its place is no longer known. 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rom eternity to eternitythe Lord’s faithful love is toward those who fear him,and his righteousness toward the grandchildren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giving God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ose who keep his covenant,who remember to observe his precept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established his throne in heaven,and his kingdom rules over all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all his angels of great strength,who do his word,obedient to his comman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all his armies,his servants who do his will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all his worksin all the places where he rules. My soul, bless the Lord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, bless the Lord,and all that is within me, bless his holy na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, bless the Lord,and do not forget all his benefit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orgives all your iniquity; he heals all your disease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deems your life from the Pit; he crowns you with faithful love and compassion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tisfies you  with good things; your youth is renewed like the eagl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ecutes acts of righteousnessand justice for all the oppresse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vealed his ways to Moses, his deeds to the people of Israel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2026-08-03T16:16:42Z</dcterms:created>
  <dcterms:modified xsi:type="dcterms:W3CDTF">2026-08-03T16:16:42Z</dcterms:modified>
  <dc:title>Bible.com.au: Psalms 103:1-22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