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441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2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fliction in light of EternityA prayer of a suffering person who is weak and pours out his lament before the Lord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hear my prayer;let my cry for help come before you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hide your face from me in my day of trouble.Listen closely to me;answer me quickly when I call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days vanish like smoke,and my bones burn like a furnace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is suffering, withered like grass; I even forget to eat my food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e sound of my groaning,my flesh sticks to my bones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like an eagle owl,like a little owl among the ruins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tay awake; I am like a solitary bird on a roof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nemies taunt me all day long;they ridicule and use my name as a curse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eat ashes like breadand mingle my drinks with tears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your indignation and wrath;for you have picked me up and thrown me aside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ays are like a lengthening shadow,and I wither away like grass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Lord, are enthroned forever; your fame endures to all generations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rise up and have compassion on Zion,for it is time to show favor to her —the appointed time has come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r servants take delight in its stonesand favor its dust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nations will fear the name of the Lord,and all the kings of the earth your glory,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will rebuild Zion;he will appear in his glory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pay attention to the prayer of the destituteand will not despise their prayer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will be written for a later generation,and a people who have not yet been created will praise the Lord: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ooked down from his holy heights —the Lord gazed out from heaven to earth  —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ear a prisoner’s groaning,to set free those condemned to die, 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they might declarethe name of the Lord in Zionand his praise in Jerusalem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peoples and kingdoms are assembledto serve the Lord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broken my  strength in midcourse;he has shortened my days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y, “My God, do not take mein the middle of my life! Your years continue through all generations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ng ago you established the earth,and the heavens are the work of your hands.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perish, but you will endure;all of them will wear out like clothing.You will change them like a garment,and they will pass away.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are the same,and your years will never end. 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ervants’ children will dwell securely,and their offspring will be established before you.”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2026-09-27T16:51:57Z</dcterms:created>
  <dcterms:modified xsi:type="dcterms:W3CDTF">2026-09-27T16:51:57Z</dcterms:modified>
  <dc:title>Bible.com.au: Psalms 102:1-28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