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taunt me all day long;they ridicule and use my name as a curs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at ashes like breadand mingle my drinks with tears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 indignation and wrath;for you have picked me up and thrown me asid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like a lengthening shadow,and I wither away like gras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 enthroned forever; your fame endures to all generation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ise up and have compassion on Zion,for it is time to show favor to her —the appointed time has com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servants take delight in its stonesand favor its dus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nations will fear the name of the Lord,and all the kings of the earth your glory,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 rebuild Zion;he will appear in his glory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ay attention to the prayer of the destituteand will not despise their prayer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fliction in light of EternityA prayer of a suffering person who is weak and pours out his lament before the Lord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be written for a later generation,and a people who have not yet been created will praise the Lord: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ed down from his holy heights —the Lord gazed out from heaven to earth  —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ear a prisoner’s groaning,to set free those condemned to die, 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might declarethe name of the Lord in Zionand his praise in Jerusalem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s and kingdoms are assembledto serve the Lord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roken my  strength in midcourse;he has shortened my days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, “My God, do not take mein the middle of my life! Your years continue through all generations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ago you established the earth,and the heavens are the work of your hand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erish, but you will endure;all of them will wear out like clothing.You will change them like a garment,and they will pass away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the same,and your years will never end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 prayer;let my cry for help come before you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ervants’ children will dwell securely,and their offspring will be established before you.”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ide your face from me in my day of trouble.Listen closely to me;answer me quickly when I call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days vanish like smoke,and my bones burn like a furnac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suffering, withered like grass; I even forget to eat my foo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sound of my groaning,my flesh sticks to my bone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n eagle owl,like a little owl among the ruin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ay awake; I am like a solitary bird on a roo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2026-06-02T20:04:42Z</dcterms:created>
  <dcterms:modified xsi:type="dcterms:W3CDTF">2026-06-02T20:04:42Z</dcterms:modified>
  <dc:title>Bible.com.au: Psalms 102:1-28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