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2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w of Integrity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 faithful love and justice;I will sing praise to you, Lor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attention to the way of integrity.When will you come to me?I will live with a heart of integrity in my hous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et anything worthless guide me. I hate the practice of transgression;it will not cling to 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vious heart will be far from me;I will not be involved with  evil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 anyonewho secretly slanders his neighbor; I cannot tolerate anyonewith haughty eyes or an arrogant hear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vor the faithful of the landso that they may sit down with me.The one who follows the way of integritymay serve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acts deceitfullywill live in my palace;the one who tells lieswill not be retained here to guide me. 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rning I will destroyall the wicked of the land,wiping out all evildoers from the Lord’s ci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2026-09-24T07:47:30Z</dcterms:created>
  <dcterms:modified xsi:type="dcterms:W3CDTF">2026-09-24T07:47:30Z</dcterms:modified>
  <dc:title>Bible.com.au: Psalms 101:1-8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