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orning I will destroyall the wicked of the land,wiping out all evildoers from the Lord’s city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ow of Integrity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 faithful love and justice;I will sing praise to you, Lord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ay attention to the way of integrity.When will you come to me?I will live with a heart of integrity in my hous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let anything worthless guide me. I hate the practice of transgression;it will not cling to m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evious heart will be far from me;I will not be involved with  evil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stroy anyonewho secretly slanders his neighbor; I cannot tolerate anyonewith haughty eyes or an arrogant heart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favor the faithful of the landso that they may sit down with me.The one who follows the way of integritymay serve m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 acts deceitfullywill live in my palace;the one who tells lieswill not be retained here to guide me. 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2026-08-03T16:11:39Z</dcterms:created>
  <dcterms:modified xsi:type="dcterms:W3CDTF">2026-08-03T16:11:39Z</dcterms:modified>
  <dc:title>Bible.com.au: Psalms 101:1-8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