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8411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00:1-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ThankfulA psalm of thanksgiving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 whole earth shout triumphantly to the Lord!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rve the Lord with gladness;come before him with joyful songs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knowledge that the Lord is God.He made us, and we are his ,—his people, the sheep of his pasture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ter his gates with thanksgiving and his courts with praise.Give thanks to him and bless his name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is good, and his faithful love endures forever;his faithfulness, through all generation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2026-08-27T10:01:49Z</dcterms:created>
  <dcterms:modified xsi:type="dcterms:W3CDTF">2026-08-27T10:01:49Z</dcterms:modified>
  <dc:title>Bible.com.au: Psalms 100:1-5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