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215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0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aits in ambush near settlements; he kills the innocent in secret places.His eyes are on the lookout for the helpless;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urks in secret like a lion in a thicket.He lurks in order to seize a victim;he seizes a victim and drags him in his ne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is oppressed and beaten down;helpless people fall because of the wicked one’s strength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ays to himself, “God has forgotten;he hides his face and will never see.”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se up, Lord God! Lift up your hand. Do not forget the oppressed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has the wicked person despised God?He says to himself, “You will not demand an account.”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yourself have seen trouble and grief,observing it in order to take the matter into your hands. The helpless one entrusts himself to you;you are a helper of the fatherless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eak the arm of the wicked, evil person, until you look for his wickedness,but it can’t be found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King forever and ever; the nations will perish from his land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you have heard the desire of the humble;you will strengthen their hearts.You will listen carefully,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ed for God’s Justic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ing justice for the fatherless and the oppressedso that mere humans from the earth may terrify them no more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 , why do you stand so far away? Why do you hide in times of trouble?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arrogance the wicked relentlessly pursue their victims;let them be caught in the schemes they have devised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wicked one boasts about his own cravings; the one who is greedy curses  and despises the Lord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all his scheming,the wicked person arrogantly thinks, “There’s no accountability,since there’s no God.”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ways are always secure; your lofty judgments have no effect on him; he scoffs at all his adversaries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ays to himself, “I will never be moved —from generation to generation I will be without calamity.”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ursing, deceit, and violence fill his mouth;trouble and malice are under his tongue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4">
  <a:themeElements>
    <a:clrScheme name="Theme2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2026-07-24T06:51:23Z</dcterms:created>
  <dcterms:modified xsi:type="dcterms:W3CDTF">2026-07-24T06:51:23Z</dcterms:modified>
  <dc:title>Bible.com.au: Psalms 10:1-18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