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presProps" Target="presProps.xml"/>
  <Relationship Id="rId13" Type="http://schemas.openxmlformats.org/officeDocument/2006/relationships/viewProps" Target="viewProps.xml"/>
  <Relationship Id="rId1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0723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:1-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OOK I(Psalms 1–41)1The Two Ways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happy is the one who does notwalk in the advice of the wickedor stand in the pathway with sinnersor sit in the company of mockers!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stead, his delight is in the Lord’s instruction,and he meditates on it day and night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is like a tree planted beside flowing streams that bears its fruit in its season, and its leaf does not wither. Whatever he does prospers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are not like this;instead, they are like chaff that the wind blows away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he wicked will not stand up in the judgment, nor sinners in the assembly of the righteou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watches over the way of the righteous, but the way of the wicked leads to ruin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4">
  <a:themeElements>
    <a:clrScheme name="Theme6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2026-06-24T08:49:23Z</dcterms:created>
  <dcterms:modified xsi:type="dcterms:W3CDTF">2026-06-24T08:49:23Z</dcterms:modified>
  <dc:title>Bible.com.au: Psalms 1:1-6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