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24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rebuke a mocker, or he will hate you; rebuke the wise, and he will love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 the wise, and he will be wiser still;teach the righteous, and he will learn mor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fear of the Lord is the beginning of wisdom, and the knowledge of the Holy One  is 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 your days will be many,and years will be added to your 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se, you are wise for your own benefit; if you mock, you alone will bear the consequence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a rowdy woman; she is gullible and knows noth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by the doorway of her house,on a seat at the highest point of the cit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to those who pass by,who go straight ahead on their paths: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ever is inexperienced, enter here! ”To the one who lacks sense, she 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len water is sweet,and bread eaten secretly is tasty! 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versus Foolish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doesn’t know that the departed spirits are there, that her guests are in the depths of Sheo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 house; she has carved out her seven pill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prepared her meat;  she has mixed her wine; she has also set her tabl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out her female servants; she calls out from the highest points of the city: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ever is inexperienced, enter here! ”To the one who lacks sense,  she 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eat my bread, and drink the wine I have 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inexperience behind, and you will live;pursue the way of 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orrects a mockerwill bring abuse on himself;the one who rebukes the wicked will get hur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2026-06-12T03:49:37Z</dcterms:created>
  <dcterms:modified xsi:type="dcterms:W3CDTF">2026-06-12T03:49:37Z</dcterms:modified>
  <dc:title>Bible.com.au: Proverbs 9:1-18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