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9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rebuke a mocker, or he will hate you; rebuke the wise, and he will love you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ruct the wise, and he will be wiser still;teach the righteous, and he will learn mor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fear of the Lord is the beginning of wisdom, and the knowledge of the Holy One  is understand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me your days will be many,and years will be added to your 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wise, you are wise for your own benefit; if you mock, you alone will bear the consequences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y is a rowdy woman; she is gullible and knows nothing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its by the doorway of her house,on a seat at the highest point of the city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ing to those who pass by,who go straight ahead on their paths: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oever is inexperienced, enter here! ”To the one who lacks sense, she say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tolen water is sweet,and bread eaten secretly is tasty! ”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versus Foolishn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doesn’t know that the departed spirits are there, that her guests are in the depths of Sheol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has built her house; she has carved out her seven pilla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s prepared her meat;  she has mixed her wine; she has also set her tabl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s sent out her female servants; she calls out from the highest points of the city: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oever is inexperienced, enter here! ”To the one who lacks sense,  she say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, eat my bread, and drink the wine I have mix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 inexperience behind, and you will live;pursue the way of understand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corrects a mockerwill bring abuse on himself;the one who rebukes the wicked will get hurt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2026-06-12T03:11:11Z</dcterms:created>
  <dcterms:modified xsi:type="dcterms:W3CDTF">2026-06-12T03:11:11Z</dcterms:modified>
  <dc:title>Bible.com.au: Proverbs 9:1-18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