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ords from my mouth are righteous;none of them are deceptive or pervers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clear to the perceptive, and right to those who discover know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my instruction instead of silver,and knowledge rather than pure gol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better than jewels, and nothing desirable can equal i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wisdom, share a home with shrewdnessand have knowledge and discretio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ear the Lord is to hate evil. I hate arrogant pride, evil conduct,and perverse spee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ssess good advice and sound wisdom; I have understanding and strengt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y me that kings reign and rulers enact just law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, princes lead,as do nobles and all righteous judge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ose who love me, and those who search for me find m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Appe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e are riches and honor, lasting wealth and righteousnes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uit is better than solid gold,and my harvest than pure silv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 in the ways of righteousness,along the paths of justic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wealth as an inheritance to those who love me,and filling their treasu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acquired  meat the beginning of his creation, before his works of long ago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ormed  before ancient times,from the beginning, before the earth began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bornwhen there were no watery depths and no springs filled with 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 established,prior to the hills,  I was given birth #—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e made the land, the fields,or the first soil on ear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 he established the heavens, when he laid out the horizon on the surface of the ocean,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’t wisdom  call out?Doesn’t understanding make her voice hear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laced the skies above,when the fountains of the ocean gushed out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et a limit for the seaso that the waters would not violate his command, when he laid out the foundations of the earth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skilled craftsman  beside him. I was his  delight every day,always rejoicing before 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rejoicing in his inhabited world, delighting in the children of Adam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, sons, listen to me;those who keep my ways are happy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instruction and be wise; don’t ignore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listens to me is happy, watching at my doors every day,waiting by the posts of my doorwa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ne who finds me finds life and obtains favor from the Lord,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ne who misses me  harms himself; all who hate me love death.”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heights overlooking the road,at the crossroads, she takes her st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 the gates  leading into the city,at the main entrance, she cries out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, I call out to you;my cry is to the children of Ad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be shrewd, you who are inexperienced;develop common sense, you who are fool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for I speak of noble things,and what my lips say is 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outh tells the truth, and wickedness is detestable to my lip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2026-06-12T03:11:11Z</dcterms:created>
  <dcterms:modified xsi:type="dcterms:W3CDTF">2026-06-12T03:11:11Z</dcterms:modified>
  <dc:title>Bible.com.au: Proverbs 8:1-36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