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wilight, in the evening,in the dark of the n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came to meet himdressed like a prostitute, having a hidden agenda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oud and defiant; her feet do not stay at ho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street, now in the squares, she lurks at every corne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rabs him and kisses him;she brazenly says  to 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’ve made fellowship offerings;today I’ve fulfilled my vow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ame out to meet you,to search for you, and I’ve found 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’ve spread coverings on my bed  —richly colored linen from Egyp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’ve perfumed my bedwith myrrh, aloes, and cinnamo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drink deeply of lovemaking until morning. Let’s feast on each other’s lov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obey my words,and treasure my commands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usband isn’t home;he went on a long journe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a bag of silver with himand will come home at the time of the full moon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duces him with her persistent pleading;she lures with her flattering tal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llows her impulsivelylike an ox going to the slaughter,like a deer bounding toward a trap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an arrow pierces its  liver, like a bird darting into a snare  —he doesn’t know it will cost him his 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sons, listen to me,and pay attention to the words from my 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 heart turn aside to her ways;don’t stray onto her path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s brought many down to death;her victims are countles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 road to Sheol,descending to the chambers of death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s and live, and guard my instructionsas you would the pupil of your ey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e them to your fingers;write them on the tablet of your hear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wisdom, “You are my sister,” and call understanding your relat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keep you from a forbidden woman,a wayward woman with her flattering talk. A Story of Seducti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window of my houseI looked through my latti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mong the inexperienced, I noticed among the youths,a young man lacking sen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ossing the street near her corner,he strolled down the road to her hou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2026-05-24T14:10:51Z</dcterms:created>
  <dcterms:modified xsi:type="dcterms:W3CDTF">2026-05-24T14:10:51Z</dcterms:modified>
  <dc:title>Bible.com.au: Proverbs 7:1-27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