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19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6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prepares its provisions in summer;it gathers its food during harvest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ou stay in bed, you slacker?When will you get up from your sleep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ittle sleep, a little slumber,a little folding of the arms to rest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r poverty will come like a robber,your need, like a bandit. The Malicious Man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thless person,  a wicked mangoes around speaking dishonestly,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king  his eyes, signaling with his feet,and gesturing with his finge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lways plots evil  with perversity in his heart;he stirs up troubl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calamity will strike him suddenly;he will be shattered instantly, beyond recovery. What the Lord Hates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es six things;in fact, seven are detestable to him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rogant eyes,  a lying tongue, hands that shed innocent blood,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inancial Entanglement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heart that plots wicked schemes, feet eager to run to evil,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lying witness who gives false testimony, and one who stirs up trouble among brothers. Warning against Adultery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keep your father’s command,and don’t reject your mother’s teaching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bind them to your heart;tie them around your neck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walk here and there, they will guide you;when you lie down, they will watch over you;when you wake up, they will talk to yo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command is a lamp, teaching is a light, and corrective discipline is the way to life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rotect you from an evil woman, from the flattering tongue of a wayward woman. 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ust in your heart for her beauty or let her captivate you with her eyelashes. 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prostitute’s fee is only a loaf of bread, but the wife of another man  goes after a precious life. 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embrace fireand his clothes not be burned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 you have put up security for your neighbor or entered into an agreement with  a stranger, 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n a man walk on burning coalswithout scorching his feet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t is with the one who sleeps withanother man’s wife;no one who touches her will go unpunished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don’t despise the thief if he stealsto satisfy himself when he is hungry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ill, if caught, he must pay seven times as much; he must give up all the wealth in his hous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ommits adultery  lacks sense;whoever does so destroys himself. 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get a beating  and dishonor,and his disgrace will never be removed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jealousy enrages a husband, and he will show no mercy when he takes reveng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be appeased by anythingor be persuaded by lavish bribe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snared by the words of your mouth —trapped by the words from your 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is, then, my son, and free yourself,for you have put yourself in your neighbor’s power:Go, humble yourself, and plead with your neighbor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give sleep to your eyesor slumber to your eyelids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scape like a gazelle from a hunter, like a bird from a hunter’s trap. ,Lazines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 to the ant,  you slacker! Observe its ways and become wis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out leader, administrator, or rule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2026-07-24T06:47:55Z</dcterms:created>
  <dcterms:modified xsi:type="dcterms:W3CDTF">2026-07-24T06:47:55Z</dcterms:modified>
  <dc:title>Bible.com.au: Proverbs 6:1-35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