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27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way far from her.Don’t go near the door of her hous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you will give up your vitality to othersand your years to someone cruel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angers will drain your resources,and your hard-earned pay will end up in a foreigner’s hou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end of your life, you will lamentwhen your physical body has been consumed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say, “How I hated discipline,and how my heart despised correctio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idn’t obey my teachersor listen closely  to my instruct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on the verge of complete ruinbefore the entire community.”Enjoy Marriage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nk water from your own cistern,water flowing from your own well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your springs flow in the streets,streams in the public squares?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ould be for you aloneand not for you to share with strang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Seduc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fountain be blessed,and take pleasure in the wife of your youth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oving deer, a graceful doe  —let her breasts always satisfy you; be lost in her love for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n, would you lose yourselfwith a forbidden womanor embrace a wayward woman?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man’s ways are before the Lord’s eyes, and he considers all his paths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an’s iniquities will trap him; he will become tangled in the ropes of his own sin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ie because there is no discipline, and be lost because of his great stupidi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attention to my wisdom;listen closely  to my understanding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 may maintain discretionand your lips safeguard knowledg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lips of the forbidden woman drip honeyand her words are  smoother than oil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end she’s as bitter as wormwood and as sharp as a double-edged swor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eet go down to death;her steps head straight for Sheol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doesn’t consider the path of life;she doesn’t know that her ways are unstab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ow, sons, listen to me,and don’t turn away from the words from my mouth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2026-06-04T20:54:40Z</dcterms:created>
  <dcterms:modified xsi:type="dcterms:W3CDTF">2026-06-04T20:54:40Z</dcterms:modified>
  <dc:title>Bible.com.au: Proverbs 5:1-23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