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89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rish her, and she will exalt you;if you embrace her, she will honor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place a garland of favor on your head;she will give you a crown of beauty.” Two Ways of Lif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. Accept my words, and you will live many year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eaching you the way of wisdom;I am guiding you on straight path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your steps will not be hindered; when you run, you will not stumbl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on to instruction; don’t let go. Guard it, for it is your 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off the path of the wicked; don’t proceed on the way of evil 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; don’t travel on it.Turn away from it, and pass it b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an’t sleepunless they have done what is evil;they are robbed of sleepunless they make someone stumbl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t the bread of wickednessand drink the wine of vio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’s Exam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the righteous is like the light of dawn, shining brighter and brighter until midd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ay of the wicked is like the darkest gloom; they don’t know what makes them stumble. The Straight Pat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 attention to my words;listen closely to my saying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ose sight of them; keep them within your 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to those who find them,and health to one’s whole 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ard your heart above all else, for it is the source of lif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mouth speak dishonestly, and don’t let your lips talk devious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eyes look forward;fix your gaze  straight ahead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efully consider the path  for your feet, and all your ways will be establish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urn to the right or to the left; keep your feet away from 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sons, to a father’s discipline, and pay attention so that you may gain understand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giving you good instruction. Don’t abandon my teac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son with my father,tender and precious to my moth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and said,“Your heart must hold on to my words.Keep my commands and liv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 understanding; don’t forget or turn away from the words from my 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bandon wisdom, and she will watch over you;love her,  and she will guard 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supreme #— #so get wisdom.And whatever else you get, get understanding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2026-05-25T20:57:21Z</dcterms:created>
  <dcterms:modified xsi:type="dcterms:W3CDTF">2026-05-25T20:57:21Z</dcterms:modified>
  <dc:title>Bible.com.au: Proverbs 4:1-27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