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7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4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erish her, and she will exalt you;if you embrace her, she will honor you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ill place a garland of favor on your head;she will give you a crown of beauty.” Two Ways of Life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my son. Accept my words, and you will live many years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eaching you the way of wisdom;I am guiding you on straight paths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walk, your steps will not be hindered; when you run, you will not stumble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 on to instruction; don’t let go. Guard it, for it is your lif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off the path of the wicked; don’t proceed on the way of evil on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void it; don’t travel on it.Turn away from it, and pass it b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can’t sleepunless they have done what is evil;they are robbed of sleepunless they make someone stumble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eat the bread of wickednessand drink the wine of violen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ther’s Exampl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ath of the righteous is like the light of dawn, shining brighter and brighter until midda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ay of the wicked is like the darkest gloom; they don’t know what makes them stumble. The Straight Path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pay attention to my words;listen closely to my sayings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lose sight of them; keep them within your hear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are life to those who find them,and health to one’s whole bod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uard your heart above all else, for it is the source of life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let your mouth speak dishonestly, and don’t let your lips talk deviousl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eyes look forward;fix your gaze  straight ahead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refully consider the path  for your feet, and all your ways will be establish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turn to the right or to the left; keep your feet away from evi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sons, to a father’s discipline, and pay attention so that you may gain understanding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giving you good instruction. Don’t abandon my teach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as a son with my father,tender and precious to my mother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aught me and said,“Your heart must hold on to my words.Keep my commands and live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t wisdom, get understanding; don’t forget or turn away from the words from my mou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abandon wisdom, and she will watch over you;love her,  and she will guard 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is supreme #— #so get wisdom.And whatever else you get, get understanding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2026-07-25T23:17:11Z</dcterms:created>
  <dcterms:modified xsi:type="dcterms:W3CDTF">2026-07-25T23:17:11Z</dcterms:modified>
  <dc:title>Bible.com.au: Proverbs 4:1-27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